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189" y="5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420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314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590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74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67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16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546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35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84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304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700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176F2-B93C-49E2-818E-B2744F590D4C}" type="datetimeFigureOut">
              <a:rPr lang="en-US" smtClean="0"/>
              <a:t>5/21/19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E4252-9693-458E-BACA-50FB755E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7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Change in GDP in the EU From 1995-2015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Josh Raj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sz="1200" dirty="0" smtClean="0"/>
              <a:t>*Note: To watch GIF, you will have to view in slideshow mode (Start slideshow</a:t>
            </a:r>
            <a:r>
              <a:rPr lang="en-US" sz="1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56968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GDP, Constant Currency, 1995-2015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807" y="1292678"/>
            <a:ext cx="6678386" cy="556532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41614" y="1690688"/>
            <a:ext cx="131717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 1995-2015, GDP throughout Europe has increased. This graphic does not accurately depict the growth of smaller countries though.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GDP per Capita, Constant Currency, 1995-2015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783" y="1289304"/>
            <a:ext cx="6682435" cy="556869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41614" y="1690688"/>
            <a:ext cx="131717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account for smaller countries, I looked at GDP per capita, and clearly the smaller countries have also grown.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43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GDP, Constant Currency, 1995-2015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41614" y="1690688"/>
            <a:ext cx="13171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smooth out the data, I looked at the Log of the GDP to see how if that tells a different story.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783" y="1289304"/>
            <a:ext cx="6682435" cy="556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85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GDP per Capita, Constant Currency, 1995-2015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783" y="1289304"/>
            <a:ext cx="6682435" cy="55686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1614" y="1690688"/>
            <a:ext cx="131717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conclusion, the story I gather is that the European GDP did regress during the financial crisis and debt crisis, but it has overall grown steadily and done well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790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159</Words>
  <Application>Microsoft Office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The Change in GDP in the EU From 1995-2015</vt:lpstr>
      <vt:lpstr>GDP, Constant Currency, 1995-2015</vt:lpstr>
      <vt:lpstr>GDP per Capita, Constant Currency, 1995-2015</vt:lpstr>
      <vt:lpstr>Log GDP, Constant Currency, 1995-2015</vt:lpstr>
      <vt:lpstr>Log GDP per Capita, Constant Currency, 1995-2015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Change in GDP in the EU From 1995-2015</dc:title>
  <dc:creator>Josh Raj</dc:creator>
  <cp:lastModifiedBy>Josh Raj</cp:lastModifiedBy>
  <cp:revision>2</cp:revision>
  <dcterms:created xsi:type="dcterms:W3CDTF">2019-05-21T19:57:19Z</dcterms:created>
  <dcterms:modified xsi:type="dcterms:W3CDTF">2019-05-21T20:13:50Z</dcterms:modified>
</cp:coreProperties>
</file>

<file path=docProps/thumbnail.jpeg>
</file>